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1T14:09:12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1,'17088'0,"-17357"0,257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19202-FC35-BA33-2CE9-2A4292192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7834E0-3AE0-693F-5AD3-3FFFB3F11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0F09F2-2DB4-0559-F4BA-C40A5F60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78036-A6C9-5745-789C-32BA747E1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95DE8A-B078-479F-2CDA-3BB15106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4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9F352-F696-B8D7-0BA1-EBE442D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4B411B-CC9A-9AE1-897C-6D329BA9E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5611BD-F787-4401-CEF7-6E02717C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A5FD3-18BF-C37E-6D95-0890D159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985C36-6A2D-C750-11B2-0ADB334F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5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9F06D5-FC42-0AD1-C09B-D50E7779D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B3A726-5C69-33E4-C097-42F2F9AE6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B7A1EB-19A3-0DA1-94A2-3709001FF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159A2F-11E6-BFFB-EC92-A34D928A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805A6-A26B-21B5-2F03-A0B8D0BD3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26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60F3D-C801-876B-2376-BB1C3F88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5F109B-35A9-8E4B-CFF1-FF2A88F4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D90ED-1D1B-5ADA-F091-D13E1AE8B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8D567-798B-70E6-8B43-1FC5C205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2E6B8-5AF8-2E31-5C2E-6CD2D89D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5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40EC5-B6FA-DABE-D959-138FA4F1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81B1A5-E200-3B1A-6BD7-86BDE5F40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F0087-98A0-736B-500A-A9DC7273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BCED96-A489-446A-6153-6B14309F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F5938-EDAF-DD69-7467-327352A9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64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8C4CE-85E8-F42B-1CAB-E0DDF0D8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98652-0FD0-8037-D59E-1A936FCEB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EF4E79-15A2-F034-915C-862AED152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B8F6E3-25A8-8E1B-CAFA-161F42BC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026091-5B0E-8FFF-C078-65A8B36B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DE166B-A199-5313-726B-632C9AB4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8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7EBE3-85CE-6B3A-DC5A-D63E7A56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B230C5-22A8-BA1D-D22A-62A5E76DA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BA532-9C1C-A73C-C64C-695987880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4D30B2-3AB5-F18C-0279-22F032442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EBCCF7-1CF2-BF3F-40DB-5999C9459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351595-4E12-5A40-F473-C1CA6649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BA8AD9-087E-C956-FD46-75088E09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8E014B-471D-3CA6-C077-2F8ECB8E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11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DB5DD-F566-02C3-32DF-DB694FD1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B5912C-F7E7-1A74-A68A-FE1F8764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DAF138-60A0-E894-BB72-12A7042B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652993-54C8-533A-7B98-5A2E0A67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80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0E5E17-B2C8-6C7C-58C5-F3C142C8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E9029F-AC7C-476C-7E68-249C5A3B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6A44B4-C510-3328-42FC-2426F1A6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7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62CC6-1F22-A072-0998-136791CD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0C1429-88CB-DF02-1465-DE8C1CE43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45F82E-2073-C4B9-A960-DFCD40E0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A8D01F-CFF7-F07C-0942-710996A9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279A80-31A9-D017-3145-DD53D336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51052-AF5C-9960-6E5C-F83E6353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1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D6BC9-3577-C3CA-FF92-24AD7CEB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D15234-4D8D-1587-43DF-EDE6D2894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AD755E-C42C-93F0-F67D-578C57775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9294A6-A03F-D22E-86E3-7A7F1DA49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6E2361-6EA0-36A4-1CD8-E8430A23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CAB5C3-E197-5782-C66C-919059C3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431A28-5CBB-978E-8F8F-302BD4F8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8F147-2FA6-BB76-C1E1-AF6F6817B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455D6-46BE-017A-7E63-FE8116BF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D71C9-C318-48D2-BA44-A5D3B46181F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121EBA-4DA2-82B4-8C20-F73089AF7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123DCB-9B32-F8BF-E746-1B674C84B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879E7-F0C1-420C-B3DF-AA65931FF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02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42E90-F228-0EBE-7CCF-6EC117D6D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86D7E2-B9D4-A044-92F6-01BD3BA3B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4812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9600" dirty="0"/>
              <a:t>实训答辩</a:t>
            </a:r>
          </a:p>
        </p:txBody>
      </p:sp>
      <p:pic>
        <p:nvPicPr>
          <p:cNvPr id="5" name="图形 4" descr="毕业帽 纯色填充">
            <a:extLst>
              <a:ext uri="{FF2B5EF4-FFF2-40B4-BE49-F238E27FC236}">
                <a16:creationId xmlns:a16="http://schemas.microsoft.com/office/drawing/2014/main" id="{AE76A613-30B3-E43F-05E5-9B9F0F4BE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956" y="356404"/>
            <a:ext cx="1706088" cy="17060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184CF50-A9A6-68FB-C8D1-65E486823FB7}"/>
                  </a:ext>
                </a:extLst>
              </p14:cNvPr>
              <p14:cNvContentPartPr/>
              <p14:nvPr/>
            </p14:nvContentPartPr>
            <p14:xfrm>
              <a:off x="3063703" y="4184827"/>
              <a:ext cx="615204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184CF50-A9A6-68FB-C8D1-65E486823F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5063" y="4176187"/>
                <a:ext cx="61696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B241A64-50D9-830C-856B-23B773600226}"/>
              </a:ext>
            </a:extLst>
          </p:cNvPr>
          <p:cNvSpPr txBox="1"/>
          <p:nvPr/>
        </p:nvSpPr>
        <p:spPr>
          <a:xfrm>
            <a:off x="4789219" y="3642283"/>
            <a:ext cx="43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Practical training defense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277A97-2B42-5420-7251-D1D18A77C147}"/>
              </a:ext>
            </a:extLst>
          </p:cNvPr>
          <p:cNvSpPr txBox="1"/>
          <p:nvPr/>
        </p:nvSpPr>
        <p:spPr>
          <a:xfrm>
            <a:off x="3553196" y="4364672"/>
            <a:ext cx="54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汇报人：贾博飞</a:t>
            </a:r>
            <a:r>
              <a:rPr lang="en-US" altLang="zh-CN" dirty="0"/>
              <a:t>           </a:t>
            </a:r>
            <a:r>
              <a:rPr lang="zh-CN" altLang="en-US" dirty="0"/>
              <a:t>汇报时间：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9118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E83BD8FB-E134-4BAA-8886-B14AB4BAD9B7}"/>
              </a:ext>
            </a:extLst>
          </p:cNvPr>
          <p:cNvSpPr/>
          <p:nvPr/>
        </p:nvSpPr>
        <p:spPr>
          <a:xfrm>
            <a:off x="2945081" y="2971800"/>
            <a:ext cx="914400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1A05F8-DF5C-94A4-B011-504D3831031C}"/>
              </a:ext>
            </a:extLst>
          </p:cNvPr>
          <p:cNvSpPr txBox="1"/>
          <p:nvPr/>
        </p:nvSpPr>
        <p:spPr>
          <a:xfrm>
            <a:off x="3847606" y="2875002"/>
            <a:ext cx="59020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过程结果展示</a:t>
            </a:r>
          </a:p>
        </p:txBody>
      </p:sp>
    </p:spTree>
    <p:extLst>
      <p:ext uri="{BB962C8B-B14F-4D97-AF65-F5344CB8AC3E}">
        <p14:creationId xmlns:p14="http://schemas.microsoft.com/office/powerpoint/2010/main" val="26755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7993E1-7275-47CD-9CE3-95278BBD6875}"/>
              </a:ext>
            </a:extLst>
          </p:cNvPr>
          <p:cNvSpPr txBox="1"/>
          <p:nvPr/>
        </p:nvSpPr>
        <p:spPr>
          <a:xfrm>
            <a:off x="341907" y="3021496"/>
            <a:ext cx="13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晋旅网首页简单分析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8FC277B-5FB9-4B06-A0D0-A4769C2A328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33384" y="3344662"/>
            <a:ext cx="9303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512B639-02CD-4A73-A467-3ECF68AA0EC2}"/>
              </a:ext>
            </a:extLst>
          </p:cNvPr>
          <p:cNvSpPr txBox="1"/>
          <p:nvPr/>
        </p:nvSpPr>
        <p:spPr>
          <a:xfrm>
            <a:off x="2608027" y="3169403"/>
            <a:ext cx="189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晋旅网</a:t>
            </a:r>
            <a:r>
              <a:rPr lang="en-US" altLang="zh-CN" dirty="0"/>
              <a:t>1.0</a:t>
            </a:r>
            <a:r>
              <a:rPr lang="zh-CN" altLang="en-US" dirty="0"/>
              <a:t>文件夹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ABA44BD-2F95-44C5-BAAD-B1927007D3A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500438" y="3354069"/>
            <a:ext cx="270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3CC2C7E-DE04-4C55-9D6B-EA70F25DA1D8}"/>
              </a:ext>
            </a:extLst>
          </p:cNvPr>
          <p:cNvCxnSpPr>
            <a:cxnSpLocks/>
          </p:cNvCxnSpPr>
          <p:nvPr/>
        </p:nvCxnSpPr>
        <p:spPr>
          <a:xfrm flipH="1" flipV="1">
            <a:off x="4723075" y="1424421"/>
            <a:ext cx="95416" cy="4817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E18C9B7-8C58-4419-BF23-5A192A01FB61}"/>
              </a:ext>
            </a:extLst>
          </p:cNvPr>
          <p:cNvCxnSpPr>
            <a:cxnSpLocks/>
          </p:cNvCxnSpPr>
          <p:nvPr/>
        </p:nvCxnSpPr>
        <p:spPr>
          <a:xfrm>
            <a:off x="4746929" y="1510749"/>
            <a:ext cx="286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F39B144-19D8-4996-9516-F41A429F63BF}"/>
              </a:ext>
            </a:extLst>
          </p:cNvPr>
          <p:cNvSpPr txBox="1"/>
          <p:nvPr/>
        </p:nvSpPr>
        <p:spPr>
          <a:xfrm>
            <a:off x="4911308" y="1264064"/>
            <a:ext cx="85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网页部分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A10CE55-1711-4B2A-AB18-5B3CF005267A}"/>
              </a:ext>
            </a:extLst>
          </p:cNvPr>
          <p:cNvCxnSpPr>
            <a:cxnSpLocks/>
          </p:cNvCxnSpPr>
          <p:nvPr/>
        </p:nvCxnSpPr>
        <p:spPr>
          <a:xfrm>
            <a:off x="4818491" y="4540194"/>
            <a:ext cx="429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A105DA1-0857-4C47-8BC1-892219418229}"/>
              </a:ext>
            </a:extLst>
          </p:cNvPr>
          <p:cNvSpPr txBox="1"/>
          <p:nvPr/>
        </p:nvSpPr>
        <p:spPr>
          <a:xfrm>
            <a:off x="5335325" y="4206239"/>
            <a:ext cx="675862" cy="66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Css</a:t>
            </a:r>
            <a:r>
              <a:rPr lang="zh-CN" altLang="en-US" dirty="0"/>
              <a:t>部分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7286947-AC7C-40F3-91BB-531919AEA66B}"/>
              </a:ext>
            </a:extLst>
          </p:cNvPr>
          <p:cNvCxnSpPr>
            <a:cxnSpLocks/>
          </p:cNvCxnSpPr>
          <p:nvPr/>
        </p:nvCxnSpPr>
        <p:spPr>
          <a:xfrm>
            <a:off x="4818491" y="6241774"/>
            <a:ext cx="5168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3C33FB2-2C79-4786-8069-34506C3C9D6E}"/>
              </a:ext>
            </a:extLst>
          </p:cNvPr>
          <p:cNvSpPr txBox="1"/>
          <p:nvPr/>
        </p:nvSpPr>
        <p:spPr>
          <a:xfrm>
            <a:off x="5335325" y="5934670"/>
            <a:ext cx="105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</a:t>
            </a:r>
            <a:r>
              <a:rPr lang="zh-CN" altLang="en-US" dirty="0"/>
              <a:t>文件夹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DA4B11D-13C4-4DBE-9D81-B1820638602C}"/>
              </a:ext>
            </a:extLst>
          </p:cNvPr>
          <p:cNvCxnSpPr/>
          <p:nvPr/>
        </p:nvCxnSpPr>
        <p:spPr>
          <a:xfrm>
            <a:off x="6392849" y="6241774"/>
            <a:ext cx="36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819FCA9-1F5E-4092-A1B0-DCC6C04D090E}"/>
              </a:ext>
            </a:extLst>
          </p:cNvPr>
          <p:cNvCxnSpPr/>
          <p:nvPr/>
        </p:nvCxnSpPr>
        <p:spPr>
          <a:xfrm>
            <a:off x="6096000" y="4540194"/>
            <a:ext cx="591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F5604EC4-7A99-46A2-AED1-448BCF791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63" y="800050"/>
            <a:ext cx="1409822" cy="1455478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A39B52D-BD23-4BB1-9F95-96D5D9606672}"/>
              </a:ext>
            </a:extLst>
          </p:cNvPr>
          <p:cNvCxnSpPr>
            <a:cxnSpLocks/>
          </p:cNvCxnSpPr>
          <p:nvPr/>
        </p:nvCxnSpPr>
        <p:spPr>
          <a:xfrm flipV="1">
            <a:off x="5494300" y="1527789"/>
            <a:ext cx="6017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81CA81FD-AA74-4787-9F64-8DB6D5D93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60" y="3731538"/>
            <a:ext cx="2195983" cy="161731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D9E4C37-01C8-45B7-8D9E-CA593BA72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5791846"/>
            <a:ext cx="2645436" cy="78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AADB59B5-45FE-4A6F-BDCD-51BCCEA8E197}"/>
              </a:ext>
            </a:extLst>
          </p:cNvPr>
          <p:cNvSpPr/>
          <p:nvPr/>
        </p:nvSpPr>
        <p:spPr>
          <a:xfrm>
            <a:off x="522464" y="494364"/>
            <a:ext cx="641267" cy="6275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F1FD89-7050-477F-AE44-3FDD01B2A189}"/>
              </a:ext>
            </a:extLst>
          </p:cNvPr>
          <p:cNvSpPr txBox="1"/>
          <p:nvPr/>
        </p:nvSpPr>
        <p:spPr>
          <a:xfrm>
            <a:off x="1423284" y="494363"/>
            <a:ext cx="4118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成品首页展示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65E63-F375-4CFE-82E7-2C15F5BAC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83" y="1192882"/>
            <a:ext cx="6217919" cy="30016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6F3E2A-9827-4AFD-B27F-E49213CA5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892" y="1940118"/>
            <a:ext cx="3214977" cy="19012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00CE74-9858-48C2-B48D-A0FCEB3DE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99" y="4455239"/>
            <a:ext cx="3652322" cy="19793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5AD041-1638-4BFA-908C-751D9D5B8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87" y="3429000"/>
            <a:ext cx="5066241" cy="27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82CF748C-2597-4DA3-AAEB-4A5EA296B928}"/>
              </a:ext>
            </a:extLst>
          </p:cNvPr>
          <p:cNvSpPr/>
          <p:nvPr/>
        </p:nvSpPr>
        <p:spPr>
          <a:xfrm>
            <a:off x="522464" y="494364"/>
            <a:ext cx="641267" cy="6275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2E68E-E59B-4E85-863D-1111549FD4B5}"/>
              </a:ext>
            </a:extLst>
          </p:cNvPr>
          <p:cNvSpPr txBox="1"/>
          <p:nvPr/>
        </p:nvSpPr>
        <p:spPr>
          <a:xfrm>
            <a:off x="1248354" y="393660"/>
            <a:ext cx="541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首页制作介绍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E83968-63E2-4BD9-BFE6-D72595395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4" y="1163101"/>
            <a:ext cx="10212125" cy="885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4AEBC79-08C5-4D06-A00F-8E0DDD428A54}"/>
              </a:ext>
            </a:extLst>
          </p:cNvPr>
          <p:cNvSpPr txBox="1"/>
          <p:nvPr/>
        </p:nvSpPr>
        <p:spPr>
          <a:xfrm>
            <a:off x="1268018" y="2217023"/>
            <a:ext cx="10273085" cy="424731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                                              </a:t>
            </a:r>
            <a:r>
              <a:rPr lang="zh-CN" altLang="en-US" dirty="0"/>
              <a:t>晋旅网</a:t>
            </a:r>
            <a:r>
              <a:rPr lang="en-US" altLang="zh-CN" dirty="0"/>
              <a:t>logo</a:t>
            </a:r>
          </a:p>
          <a:p>
            <a:r>
              <a:rPr lang="en-US" altLang="zh-CN" dirty="0"/>
              <a:t>HTML</a:t>
            </a:r>
            <a:r>
              <a:rPr lang="zh-CN" altLang="en-US" dirty="0"/>
              <a:t>代码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Css</a:t>
            </a:r>
            <a:r>
              <a:rPr lang="zh-CN" altLang="en-US" dirty="0"/>
              <a:t>样式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B5873C-30E7-4765-88E9-D09CC9F2C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79" y="3064646"/>
            <a:ext cx="6462320" cy="2972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98B4C83-585B-42DD-930D-10570D99D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116" y="3496149"/>
            <a:ext cx="4173035" cy="25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5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04BA375-7EB9-4BF4-B93E-FD2732632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" y="322007"/>
            <a:ext cx="5962342" cy="3429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ED34FE-9EB0-4AA4-A933-85C1A288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75" y="3955025"/>
            <a:ext cx="1554357" cy="25809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F7CAC0-2B38-49C3-A296-AF66564F6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22" y="4086428"/>
            <a:ext cx="4454012" cy="22567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C6A979-9D14-463E-A8C0-81765DEFD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46" y="1673020"/>
            <a:ext cx="2281083" cy="19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3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CB846E-54E5-45EA-9B4E-EA04C049D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045" y="1057696"/>
            <a:ext cx="3195484" cy="16863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32B44C-CDA8-49EE-A7B5-EFE5A567B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74" y="326402"/>
            <a:ext cx="3876252" cy="13544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5FBC47-6B4E-4D1F-81AA-DA3437265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5" y="1003609"/>
            <a:ext cx="2599639" cy="8972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6823BC-6E83-4739-A04C-F46878EF9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4" y="3369611"/>
            <a:ext cx="3289997" cy="17698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C618E8-5926-4BF4-B796-7F81F8C2F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23" y="1966450"/>
            <a:ext cx="3363527" cy="45761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BCCA27-A7D9-4C6D-A8D3-2B793EA24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1" y="2143291"/>
            <a:ext cx="3124953" cy="71789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2F2B2A-A564-430C-9F52-FEBB849BD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1" y="5234689"/>
            <a:ext cx="3735427" cy="12394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C2F6E9D-C299-4E6A-A6AC-B3F771A7D4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5" y="2992388"/>
            <a:ext cx="3124471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3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EECC412-4DB1-1569-3ED5-ADAC903AED83}"/>
              </a:ext>
            </a:extLst>
          </p:cNvPr>
          <p:cNvSpPr/>
          <p:nvPr/>
        </p:nvSpPr>
        <p:spPr>
          <a:xfrm>
            <a:off x="2945081" y="2971800"/>
            <a:ext cx="914400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7E3B9-3B04-45FF-EE56-6D3E96AA53D8}"/>
              </a:ext>
            </a:extLst>
          </p:cNvPr>
          <p:cNvSpPr txBox="1"/>
          <p:nvPr/>
        </p:nvSpPr>
        <p:spPr>
          <a:xfrm>
            <a:off x="3847606" y="2875002"/>
            <a:ext cx="59020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实训学习总结</a:t>
            </a:r>
          </a:p>
        </p:txBody>
      </p:sp>
    </p:spTree>
    <p:extLst>
      <p:ext uri="{BB962C8B-B14F-4D97-AF65-F5344CB8AC3E}">
        <p14:creationId xmlns:p14="http://schemas.microsoft.com/office/powerpoint/2010/main" val="89583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卷形: 水平 4">
            <a:extLst>
              <a:ext uri="{FF2B5EF4-FFF2-40B4-BE49-F238E27FC236}">
                <a16:creationId xmlns:a16="http://schemas.microsoft.com/office/drawing/2014/main" id="{96FD3E51-EAEB-6B27-C48E-65B8BAE279F7}"/>
              </a:ext>
            </a:extLst>
          </p:cNvPr>
          <p:cNvSpPr/>
          <p:nvPr/>
        </p:nvSpPr>
        <p:spPr>
          <a:xfrm>
            <a:off x="831273" y="480951"/>
            <a:ext cx="10212779" cy="5575465"/>
          </a:xfrm>
          <a:prstGeom prst="horizontalScroll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          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经过这次实训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让我明白如果是一个完整项目的开发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必须由团队来分工合作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否则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即费力又费时还做不好这个项目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.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因此不管在工作中还是在生活中要和老师、同学保持良好的关系是很重要的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.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做事首先要学做人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要明白做人的道理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如何与人相处是现代社会的做人的一个最基本的问题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.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对于自己这样一个即将步入社会的人来说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需要学习的东西很多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他们就是最好的老师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正所谓“三人行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必有我师”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我们可以向他们学习很多知识、道理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7632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081792-A85B-4F05-DB7D-418960B814C9}"/>
              </a:ext>
            </a:extLst>
          </p:cNvPr>
          <p:cNvSpPr/>
          <p:nvPr/>
        </p:nvSpPr>
        <p:spPr>
          <a:xfrm>
            <a:off x="3444420" y="2644170"/>
            <a:ext cx="530315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感谢观看</a:t>
            </a:r>
            <a:endParaRPr lang="zh-CN" altLang="en-US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06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D0E48-5298-5480-E816-426240A6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396" y="228558"/>
            <a:ext cx="2647208" cy="1325563"/>
          </a:xfrm>
        </p:spPr>
        <p:txBody>
          <a:bodyPr>
            <a:normAutofit/>
          </a:bodyPr>
          <a:lstStyle/>
          <a:p>
            <a:r>
              <a:rPr lang="zh-CN" altLang="en-US" sz="8800" b="1" dirty="0"/>
              <a:t>目录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5267C2-5CC3-A546-9F8A-FA779739EAEC}"/>
              </a:ext>
            </a:extLst>
          </p:cNvPr>
          <p:cNvSpPr/>
          <p:nvPr/>
        </p:nvSpPr>
        <p:spPr>
          <a:xfrm>
            <a:off x="1145968" y="1554121"/>
            <a:ext cx="914400" cy="914400"/>
          </a:xfrm>
          <a:prstGeom prst="ellipse">
            <a:avLst/>
          </a:prstGeom>
          <a:noFill/>
          <a:ln>
            <a:solidFill>
              <a:srgbClr val="888E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888E96"/>
                </a:solidFill>
              </a:rPr>
              <a:t>1</a:t>
            </a:r>
            <a:endParaRPr lang="zh-CN" altLang="en-US" sz="4400" b="1" dirty="0">
              <a:solidFill>
                <a:srgbClr val="888E96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38A4EA7-65FB-CC0A-2F35-3191D9DF834F}"/>
              </a:ext>
            </a:extLst>
          </p:cNvPr>
          <p:cNvSpPr/>
          <p:nvPr/>
        </p:nvSpPr>
        <p:spPr>
          <a:xfrm>
            <a:off x="5638800" y="1554121"/>
            <a:ext cx="914400" cy="914400"/>
          </a:xfrm>
          <a:prstGeom prst="ellipse">
            <a:avLst/>
          </a:prstGeom>
          <a:noFill/>
          <a:ln>
            <a:solidFill>
              <a:srgbClr val="888E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888E96"/>
                </a:solidFill>
              </a:rPr>
              <a:t>2</a:t>
            </a:r>
            <a:endParaRPr lang="zh-CN" altLang="en-US" sz="4400" b="1" dirty="0">
              <a:solidFill>
                <a:srgbClr val="888E96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236967D-E36D-1929-9798-55C96A3F48FD}"/>
              </a:ext>
            </a:extLst>
          </p:cNvPr>
          <p:cNvSpPr/>
          <p:nvPr/>
        </p:nvSpPr>
        <p:spPr>
          <a:xfrm>
            <a:off x="1145968" y="4126675"/>
            <a:ext cx="914400" cy="914400"/>
          </a:xfrm>
          <a:prstGeom prst="ellipse">
            <a:avLst/>
          </a:prstGeom>
          <a:noFill/>
          <a:ln>
            <a:solidFill>
              <a:srgbClr val="888E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888E96"/>
                </a:solidFill>
              </a:rPr>
              <a:t>3</a:t>
            </a:r>
            <a:endParaRPr lang="zh-CN" altLang="en-US" sz="4400" b="1" dirty="0">
              <a:solidFill>
                <a:srgbClr val="888E96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E0FC34E-133E-D31E-5173-C5AAA523933D}"/>
              </a:ext>
            </a:extLst>
          </p:cNvPr>
          <p:cNvSpPr/>
          <p:nvPr/>
        </p:nvSpPr>
        <p:spPr>
          <a:xfrm>
            <a:off x="5638800" y="4126675"/>
            <a:ext cx="914400" cy="914400"/>
          </a:xfrm>
          <a:prstGeom prst="ellipse">
            <a:avLst/>
          </a:prstGeom>
          <a:noFill/>
          <a:ln>
            <a:solidFill>
              <a:srgbClr val="888E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888E96"/>
                </a:solidFill>
              </a:rPr>
              <a:t>4</a:t>
            </a:r>
            <a:endParaRPr lang="zh-CN" altLang="en-US" sz="4400" b="1" dirty="0">
              <a:solidFill>
                <a:srgbClr val="888E96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95D796-2725-C242-104C-AB360314ADD9}"/>
              </a:ext>
            </a:extLst>
          </p:cNvPr>
          <p:cNvSpPr txBox="1"/>
          <p:nvPr/>
        </p:nvSpPr>
        <p:spPr>
          <a:xfrm>
            <a:off x="2060368" y="1718932"/>
            <a:ext cx="264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实训学习导论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6D527D-5DF4-B324-1031-4F395CA7B002}"/>
              </a:ext>
            </a:extLst>
          </p:cNvPr>
          <p:cNvSpPr txBox="1"/>
          <p:nvPr/>
        </p:nvSpPr>
        <p:spPr>
          <a:xfrm>
            <a:off x="6553200" y="1718933"/>
            <a:ext cx="2707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组内成员介绍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F3F17F-3E05-EF4C-1A28-096D3161AE33}"/>
              </a:ext>
            </a:extLst>
          </p:cNvPr>
          <p:cNvSpPr txBox="1"/>
          <p:nvPr/>
        </p:nvSpPr>
        <p:spPr>
          <a:xfrm>
            <a:off x="2060368" y="4291487"/>
            <a:ext cx="297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过程结果展示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FA565C-2D25-139F-B4F9-A95BD391C77A}"/>
              </a:ext>
            </a:extLst>
          </p:cNvPr>
          <p:cNvSpPr txBox="1"/>
          <p:nvPr/>
        </p:nvSpPr>
        <p:spPr>
          <a:xfrm>
            <a:off x="6553200" y="4260271"/>
            <a:ext cx="3034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实训学习总结</a:t>
            </a:r>
          </a:p>
        </p:txBody>
      </p:sp>
    </p:spTree>
    <p:extLst>
      <p:ext uri="{BB962C8B-B14F-4D97-AF65-F5344CB8AC3E}">
        <p14:creationId xmlns:p14="http://schemas.microsoft.com/office/powerpoint/2010/main" val="84478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CB53B7-D61A-4B80-878C-7C50CB5F79ED}"/>
              </a:ext>
            </a:extLst>
          </p:cNvPr>
          <p:cNvSpPr txBox="1"/>
          <p:nvPr/>
        </p:nvSpPr>
        <p:spPr>
          <a:xfrm>
            <a:off x="4414684" y="3044279"/>
            <a:ext cx="71873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作品介绍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1344B2C-1726-4F39-BAB6-AD14F2E6A7E2}"/>
              </a:ext>
            </a:extLst>
          </p:cNvPr>
          <p:cNvSpPr/>
          <p:nvPr/>
        </p:nvSpPr>
        <p:spPr>
          <a:xfrm>
            <a:off x="3365826" y="3081150"/>
            <a:ext cx="914400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76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1E3EA4-90B7-403C-B26C-7B33BCA9442C}"/>
              </a:ext>
            </a:extLst>
          </p:cNvPr>
          <p:cNvSpPr txBox="1"/>
          <p:nvPr/>
        </p:nvSpPr>
        <p:spPr>
          <a:xfrm>
            <a:off x="196646" y="4290987"/>
            <a:ext cx="11218605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一个位于中国华北，东与河北为邻，西与陕西相望，南与河南接壤，北与内蒙古毗连，总面积</a:t>
            </a:r>
            <a:r>
              <a:rPr lang="en-US" altLang="zh-CN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15.67</a:t>
            </a:r>
            <a:r>
              <a:rPr lang="zh-CN" alt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万平方千米。有</a:t>
            </a:r>
            <a:r>
              <a:rPr lang="en-US" altLang="zh-CN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zh-CN" alt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个地级市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，且拥有一个历史悠久的省份 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                                                                                         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EEAE1B-2337-482A-A290-D1AD4B1E64D4}"/>
              </a:ext>
            </a:extLst>
          </p:cNvPr>
          <p:cNvSpPr/>
          <p:nvPr/>
        </p:nvSpPr>
        <p:spPr>
          <a:xfrm>
            <a:off x="6659345" y="5225119"/>
            <a:ext cx="4660490" cy="948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tx1"/>
                </a:solidFill>
              </a:rPr>
              <a:t>-----</a:t>
            </a:r>
            <a:r>
              <a:rPr lang="zh-CN" altLang="en-US" sz="4400" b="1" dirty="0">
                <a:solidFill>
                  <a:schemeClr val="tx1"/>
                </a:solidFill>
              </a:rPr>
              <a:t>山西（晋）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2CEF2B-08CA-40E0-A979-ECD00EE9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929" y="210600"/>
            <a:ext cx="582803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CA067A7-BC1B-C5DD-282B-9651FBF2BCDE}"/>
              </a:ext>
            </a:extLst>
          </p:cNvPr>
          <p:cNvSpPr txBox="1"/>
          <p:nvPr/>
        </p:nvSpPr>
        <p:spPr>
          <a:xfrm>
            <a:off x="3847606" y="2875002"/>
            <a:ext cx="59020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实训学习导论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2F8689-B324-46AC-15E8-68CFC9244381}"/>
              </a:ext>
            </a:extLst>
          </p:cNvPr>
          <p:cNvSpPr/>
          <p:nvPr/>
        </p:nvSpPr>
        <p:spPr>
          <a:xfrm>
            <a:off x="2933206" y="2971800"/>
            <a:ext cx="914400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59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五边形 3">
            <a:extLst>
              <a:ext uri="{FF2B5EF4-FFF2-40B4-BE49-F238E27FC236}">
                <a16:creationId xmlns:a16="http://schemas.microsoft.com/office/drawing/2014/main" id="{210E6700-1A00-7BEB-7FB1-3B6E61C0D41E}"/>
              </a:ext>
            </a:extLst>
          </p:cNvPr>
          <p:cNvSpPr/>
          <p:nvPr/>
        </p:nvSpPr>
        <p:spPr>
          <a:xfrm>
            <a:off x="362197" y="2253343"/>
            <a:ext cx="3283527" cy="2351314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tx1"/>
                </a:solidFill>
              </a:rPr>
              <a:t>晋旅网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ctr"/>
            <a:r>
              <a:rPr lang="zh-CN" altLang="en-US" sz="4400" dirty="0">
                <a:solidFill>
                  <a:schemeClr val="tx1"/>
                </a:solidFill>
              </a:rPr>
              <a:t>页面制作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174F49-12F7-9E6E-9039-0E1A789B06C6}"/>
              </a:ext>
            </a:extLst>
          </p:cNvPr>
          <p:cNvSpPr txBox="1"/>
          <p:nvPr/>
        </p:nvSpPr>
        <p:spPr>
          <a:xfrm>
            <a:off x="718457" y="0"/>
            <a:ext cx="52073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实训项目主题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F6F24D8-EF39-0F20-37E9-28BB0A075FC2}"/>
              </a:ext>
            </a:extLst>
          </p:cNvPr>
          <p:cNvSpPr/>
          <p:nvPr/>
        </p:nvSpPr>
        <p:spPr>
          <a:xfrm>
            <a:off x="77190" y="96798"/>
            <a:ext cx="641267" cy="6275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08E99F-EE0C-558E-6330-98E3B909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25" y="1322592"/>
            <a:ext cx="7655045" cy="4212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442DF1-42A7-4DF4-AA29-A8E51F100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25" y="1322591"/>
            <a:ext cx="7655045" cy="42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>
            <a:extLst>
              <a:ext uri="{FF2B5EF4-FFF2-40B4-BE49-F238E27FC236}">
                <a16:creationId xmlns:a16="http://schemas.microsoft.com/office/drawing/2014/main" id="{9E1DEB00-6455-5A9C-ABBB-09CDE165C744}"/>
              </a:ext>
            </a:extLst>
          </p:cNvPr>
          <p:cNvSpPr/>
          <p:nvPr/>
        </p:nvSpPr>
        <p:spPr>
          <a:xfrm>
            <a:off x="1347850" y="2066305"/>
            <a:ext cx="1436914" cy="2244437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266DBC1A-290D-FD02-25A8-7FB71D1EB0DB}"/>
              </a:ext>
            </a:extLst>
          </p:cNvPr>
          <p:cNvSpPr/>
          <p:nvPr/>
        </p:nvSpPr>
        <p:spPr>
          <a:xfrm>
            <a:off x="4659086" y="2538350"/>
            <a:ext cx="1436914" cy="2244437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BEA86162-A5E9-E38C-BC5F-75CCA4893EC0}"/>
              </a:ext>
            </a:extLst>
          </p:cNvPr>
          <p:cNvSpPr/>
          <p:nvPr/>
        </p:nvSpPr>
        <p:spPr>
          <a:xfrm>
            <a:off x="7970322" y="2066305"/>
            <a:ext cx="1436914" cy="2244437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5F9804-7F02-50D7-A556-A3C102AA3AC0}"/>
              </a:ext>
            </a:extLst>
          </p:cNvPr>
          <p:cNvSpPr txBox="1"/>
          <p:nvPr/>
        </p:nvSpPr>
        <p:spPr>
          <a:xfrm>
            <a:off x="2784764" y="2844225"/>
            <a:ext cx="225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成员介绍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877843-2E16-75DB-DB70-3BACAEBD42E1}"/>
              </a:ext>
            </a:extLst>
          </p:cNvPr>
          <p:cNvSpPr txBox="1"/>
          <p:nvPr/>
        </p:nvSpPr>
        <p:spPr>
          <a:xfrm>
            <a:off x="6096000" y="3368180"/>
            <a:ext cx="2876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过程结果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417AB9-D99E-AA59-4516-454E3F775750}"/>
              </a:ext>
            </a:extLst>
          </p:cNvPr>
          <p:cNvSpPr txBox="1"/>
          <p:nvPr/>
        </p:nvSpPr>
        <p:spPr>
          <a:xfrm>
            <a:off x="9407236" y="289613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实训总结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4B36C42-833B-3144-A3A5-76CCBB513D76}"/>
              </a:ext>
            </a:extLst>
          </p:cNvPr>
          <p:cNvSpPr/>
          <p:nvPr/>
        </p:nvSpPr>
        <p:spPr>
          <a:xfrm>
            <a:off x="77190" y="96798"/>
            <a:ext cx="641267" cy="6275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B68D6F-8997-14E2-7433-A0CD41A2C939}"/>
              </a:ext>
            </a:extLst>
          </p:cNvPr>
          <p:cNvSpPr txBox="1"/>
          <p:nvPr/>
        </p:nvSpPr>
        <p:spPr>
          <a:xfrm>
            <a:off x="718457" y="0"/>
            <a:ext cx="52073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答辩流程介绍</a:t>
            </a:r>
          </a:p>
        </p:txBody>
      </p:sp>
    </p:spTree>
    <p:extLst>
      <p:ext uri="{BB962C8B-B14F-4D97-AF65-F5344CB8AC3E}">
        <p14:creationId xmlns:p14="http://schemas.microsoft.com/office/powerpoint/2010/main" val="297495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49B81B-8066-C64A-BC36-A96AC6FDC857}"/>
              </a:ext>
            </a:extLst>
          </p:cNvPr>
          <p:cNvSpPr txBox="1"/>
          <p:nvPr/>
        </p:nvSpPr>
        <p:spPr>
          <a:xfrm>
            <a:off x="3847606" y="2875002"/>
            <a:ext cx="59020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组内成员介绍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D597CC8-FB3D-2D76-6225-AD0EDBA39F25}"/>
              </a:ext>
            </a:extLst>
          </p:cNvPr>
          <p:cNvSpPr/>
          <p:nvPr/>
        </p:nvSpPr>
        <p:spPr>
          <a:xfrm>
            <a:off x="2933206" y="2971800"/>
            <a:ext cx="914400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69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6E4A930-DF46-2BCD-DA4A-08BD455B1AA2}"/>
              </a:ext>
            </a:extLst>
          </p:cNvPr>
          <p:cNvSpPr txBox="1"/>
          <p:nvPr/>
        </p:nvSpPr>
        <p:spPr>
          <a:xfrm>
            <a:off x="718457" y="0"/>
            <a:ext cx="52073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组内成员介绍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E284230-3DE9-D1F9-4F00-BE598A9C7654}"/>
              </a:ext>
            </a:extLst>
          </p:cNvPr>
          <p:cNvSpPr/>
          <p:nvPr/>
        </p:nvSpPr>
        <p:spPr>
          <a:xfrm>
            <a:off x="77190" y="96798"/>
            <a:ext cx="641267" cy="6275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A7CC77E-6EBB-4B1B-A9E2-EFB5835F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49065"/>
              </p:ext>
            </p:extLst>
          </p:nvPr>
        </p:nvGraphicFramePr>
        <p:xfrm>
          <a:off x="1836803" y="1874672"/>
          <a:ext cx="8303885" cy="368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3814037652"/>
                    </a:ext>
                  </a:extLst>
                </a:gridCol>
                <a:gridCol w="1304961">
                  <a:extLst>
                    <a:ext uri="{9D8B030D-6E8A-4147-A177-3AD203B41FA5}">
                      <a16:colId xmlns:a16="http://schemas.microsoft.com/office/drawing/2014/main" val="1052369394"/>
                    </a:ext>
                  </a:extLst>
                </a:gridCol>
                <a:gridCol w="2039040">
                  <a:extLst>
                    <a:ext uri="{9D8B030D-6E8A-4147-A177-3AD203B41FA5}">
                      <a16:colId xmlns:a16="http://schemas.microsoft.com/office/drawing/2014/main" val="3231665543"/>
                    </a:ext>
                  </a:extLst>
                </a:gridCol>
                <a:gridCol w="2268023">
                  <a:extLst>
                    <a:ext uri="{9D8B030D-6E8A-4147-A177-3AD203B41FA5}">
                      <a16:colId xmlns:a16="http://schemas.microsoft.com/office/drawing/2014/main" val="378892683"/>
                    </a:ext>
                  </a:extLst>
                </a:gridCol>
                <a:gridCol w="1531081">
                  <a:extLst>
                    <a:ext uri="{9D8B030D-6E8A-4147-A177-3AD203B41FA5}">
                      <a16:colId xmlns:a16="http://schemas.microsoft.com/office/drawing/2014/main" val="188800588"/>
                    </a:ext>
                  </a:extLst>
                </a:gridCol>
              </a:tblGrid>
              <a:tr h="9208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网页制作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高永富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438086"/>
                  </a:ext>
                </a:extLst>
              </a:tr>
              <a:tr h="9208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PPT</a:t>
                      </a:r>
                      <a:r>
                        <a:rPr lang="zh-CN" altLang="en-US" sz="1800" dirty="0"/>
                        <a:t>制作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文子豪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贾丙炎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张峻维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李欣钰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88392"/>
                  </a:ext>
                </a:extLst>
              </a:tr>
              <a:tr h="920868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图片组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马跃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李龙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李佳毅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陈泽瑀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74961"/>
                  </a:ext>
                </a:extLst>
              </a:tr>
              <a:tr h="9208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汇总报告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贾博飞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李欣钰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13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497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337</Words>
  <Application>Microsoft Office PowerPoint</Application>
  <PresentationFormat>宽屏</PresentationFormat>
  <Paragraphs>74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-apple-system</vt:lpstr>
      <vt:lpstr>等线</vt:lpstr>
      <vt:lpstr>等线 Light</vt:lpstr>
      <vt:lpstr>Arial</vt:lpstr>
      <vt:lpstr>Arial</vt:lpstr>
      <vt:lpstr>Office 主题​​</vt:lpstr>
      <vt:lpstr>  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du xiao</dc:creator>
  <cp:lastModifiedBy>蜡笔小新 yyds</cp:lastModifiedBy>
  <cp:revision>15</cp:revision>
  <dcterms:created xsi:type="dcterms:W3CDTF">2023-06-11T13:50:06Z</dcterms:created>
  <dcterms:modified xsi:type="dcterms:W3CDTF">2023-06-14T07:39:21Z</dcterms:modified>
</cp:coreProperties>
</file>